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0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혜수" userId="4a614d36f15eba20" providerId="LiveId" clId="{33F3C569-6089-4B6F-81BA-1443056410B2}"/>
    <pc:docChg chg="addSld delSld modSld">
      <pc:chgData name="김 혜수" userId="4a614d36f15eba20" providerId="LiveId" clId="{33F3C569-6089-4B6F-81BA-1443056410B2}" dt="2020-08-11T11:31:24.536" v="2" actId="1076"/>
      <pc:docMkLst>
        <pc:docMk/>
      </pc:docMkLst>
      <pc:sldChg chg="modSp add mod">
        <pc:chgData name="김 혜수" userId="4a614d36f15eba20" providerId="LiveId" clId="{33F3C569-6089-4B6F-81BA-1443056410B2}" dt="2020-08-11T11:31:24.536" v="2" actId="1076"/>
        <pc:sldMkLst>
          <pc:docMk/>
          <pc:sldMk cId="142656911" sldId="262"/>
        </pc:sldMkLst>
        <pc:spChg chg="mod">
          <ac:chgData name="김 혜수" userId="4a614d36f15eba20" providerId="LiveId" clId="{33F3C569-6089-4B6F-81BA-1443056410B2}" dt="2020-08-11T11:31:24.536" v="2" actId="1076"/>
          <ac:spMkLst>
            <pc:docMk/>
            <pc:sldMk cId="142656911" sldId="262"/>
            <ac:spMk id="2" creationId="{10683A4E-2674-454D-802F-3980B22D43A6}"/>
          </ac:spMkLst>
        </pc:spChg>
      </pc:sldChg>
      <pc:sldChg chg="del">
        <pc:chgData name="김 혜수" userId="4a614d36f15eba20" providerId="LiveId" clId="{33F3C569-6089-4B6F-81BA-1443056410B2}" dt="2020-08-11T11:31:19.410" v="0" actId="2696"/>
        <pc:sldMkLst>
          <pc:docMk/>
          <pc:sldMk cId="780197951" sldId="262"/>
        </pc:sldMkLst>
      </pc:sldChg>
    </pc:docChg>
  </pc:docChgLst>
  <pc:docChgLst>
    <pc:chgData name="김 혜수" userId="4a614d36f15eba20" providerId="LiveId" clId="{BD4FF5DC-ED30-4C40-B29B-EAF7250A673E}"/>
    <pc:docChg chg="undo custSel addSld delSld modSld">
      <pc:chgData name="김 혜수" userId="4a614d36f15eba20" providerId="LiveId" clId="{BD4FF5DC-ED30-4C40-B29B-EAF7250A673E}" dt="2020-08-12T05:51:32.041" v="91" actId="47"/>
      <pc:docMkLst>
        <pc:docMk/>
      </pc:docMkLst>
      <pc:sldChg chg="del">
        <pc:chgData name="김 혜수" userId="4a614d36f15eba20" providerId="LiveId" clId="{BD4FF5DC-ED30-4C40-B29B-EAF7250A673E}" dt="2020-08-11T11:51:47.564" v="0" actId="47"/>
        <pc:sldMkLst>
          <pc:docMk/>
          <pc:sldMk cId="2931759471" sldId="256"/>
        </pc:sldMkLst>
      </pc:sldChg>
      <pc:sldChg chg="del">
        <pc:chgData name="김 혜수" userId="4a614d36f15eba20" providerId="LiveId" clId="{BD4FF5DC-ED30-4C40-B29B-EAF7250A673E}" dt="2020-08-11T11:51:48.122" v="2" actId="47"/>
        <pc:sldMkLst>
          <pc:docMk/>
          <pc:sldMk cId="2639889731" sldId="257"/>
        </pc:sldMkLst>
      </pc:sldChg>
      <pc:sldChg chg="del">
        <pc:chgData name="김 혜수" userId="4a614d36f15eba20" providerId="LiveId" clId="{BD4FF5DC-ED30-4C40-B29B-EAF7250A673E}" dt="2020-08-11T11:51:48.081" v="1" actId="47"/>
        <pc:sldMkLst>
          <pc:docMk/>
          <pc:sldMk cId="2049343229" sldId="258"/>
        </pc:sldMkLst>
      </pc:sldChg>
      <pc:sldChg chg="del">
        <pc:chgData name="김 혜수" userId="4a614d36f15eba20" providerId="LiveId" clId="{BD4FF5DC-ED30-4C40-B29B-EAF7250A673E}" dt="2020-08-11T11:51:48.156" v="3" actId="47"/>
        <pc:sldMkLst>
          <pc:docMk/>
          <pc:sldMk cId="1497243791" sldId="259"/>
        </pc:sldMkLst>
      </pc:sldChg>
      <pc:sldChg chg="del">
        <pc:chgData name="김 혜수" userId="4a614d36f15eba20" providerId="LiveId" clId="{BD4FF5DC-ED30-4C40-B29B-EAF7250A673E}" dt="2020-08-11T11:51:48.235" v="5" actId="47"/>
        <pc:sldMkLst>
          <pc:docMk/>
          <pc:sldMk cId="4073916311" sldId="260"/>
        </pc:sldMkLst>
      </pc:sldChg>
      <pc:sldChg chg="del">
        <pc:chgData name="김 혜수" userId="4a614d36f15eba20" providerId="LiveId" clId="{BD4FF5DC-ED30-4C40-B29B-EAF7250A673E}" dt="2020-08-11T11:51:48.192" v="4" actId="47"/>
        <pc:sldMkLst>
          <pc:docMk/>
          <pc:sldMk cId="3650439004" sldId="261"/>
        </pc:sldMkLst>
      </pc:sldChg>
      <pc:sldChg chg="addSp delSp modSp add del mod">
        <pc:chgData name="김 혜수" userId="4a614d36f15eba20" providerId="LiveId" clId="{BD4FF5DC-ED30-4C40-B29B-EAF7250A673E}" dt="2020-08-11T11:52:00.299" v="13"/>
        <pc:sldMkLst>
          <pc:docMk/>
          <pc:sldMk cId="142656911" sldId="262"/>
        </pc:sldMkLst>
        <pc:spChg chg="del">
          <ac:chgData name="김 혜수" userId="4a614d36f15eba20" providerId="LiveId" clId="{BD4FF5DC-ED30-4C40-B29B-EAF7250A673E}" dt="2020-08-11T11:51:52.221" v="8" actId="478"/>
          <ac:spMkLst>
            <pc:docMk/>
            <pc:sldMk cId="142656911" sldId="262"/>
            <ac:spMk id="2" creationId="{10683A4E-2674-454D-802F-3980B22D43A6}"/>
          </ac:spMkLst>
        </pc:spChg>
        <pc:picChg chg="add mod">
          <ac:chgData name="김 혜수" userId="4a614d36f15eba20" providerId="LiveId" clId="{BD4FF5DC-ED30-4C40-B29B-EAF7250A673E}" dt="2020-08-11T11:51:53.698" v="9"/>
          <ac:picMkLst>
            <pc:docMk/>
            <pc:sldMk cId="142656911" sldId="262"/>
            <ac:picMk id="4" creationId="{D8FE00C9-4918-4B2B-9CC1-E66431625B09}"/>
          </ac:picMkLst>
        </pc:picChg>
        <pc:picChg chg="add del mod">
          <ac:chgData name="김 혜수" userId="4a614d36f15eba20" providerId="LiveId" clId="{BD4FF5DC-ED30-4C40-B29B-EAF7250A673E}" dt="2020-08-11T11:52:00.299" v="13"/>
          <ac:picMkLst>
            <pc:docMk/>
            <pc:sldMk cId="142656911" sldId="262"/>
            <ac:picMk id="6" creationId="{DE847BFD-D293-4E03-A8C2-D4DB2B1C1FBD}"/>
          </ac:picMkLst>
        </pc:picChg>
      </pc:sldChg>
      <pc:sldChg chg="add del">
        <pc:chgData name="김 혜수" userId="4a614d36f15eba20" providerId="LiveId" clId="{BD4FF5DC-ED30-4C40-B29B-EAF7250A673E}" dt="2020-08-11T11:51:58.132" v="11" actId="47"/>
        <pc:sldMkLst>
          <pc:docMk/>
          <pc:sldMk cId="390709789" sldId="263"/>
        </pc:sldMkLst>
      </pc:sldChg>
      <pc:sldChg chg="addSp delSp modSp add mod">
        <pc:chgData name="김 혜수" userId="4a614d36f15eba20" providerId="LiveId" clId="{BD4FF5DC-ED30-4C40-B29B-EAF7250A673E}" dt="2020-08-11T11:52:13.535" v="42"/>
        <pc:sldMkLst>
          <pc:docMk/>
          <pc:sldMk cId="3850445506" sldId="263"/>
        </pc:sldMkLst>
        <pc:picChg chg="add mod">
          <ac:chgData name="김 혜수" userId="4a614d36f15eba20" providerId="LiveId" clId="{BD4FF5DC-ED30-4C40-B29B-EAF7250A673E}" dt="2020-08-11T11:52:13.535" v="42"/>
          <ac:picMkLst>
            <pc:docMk/>
            <pc:sldMk cId="3850445506" sldId="263"/>
            <ac:picMk id="3" creationId="{346B1A3F-33A6-4200-8A41-E744FFD0AA6D}"/>
          </ac:picMkLst>
        </pc:picChg>
        <pc:picChg chg="del">
          <ac:chgData name="김 혜수" userId="4a614d36f15eba20" providerId="LiveId" clId="{BD4FF5DC-ED30-4C40-B29B-EAF7250A673E}" dt="2020-08-11T11:52:12.016" v="41" actId="478"/>
          <ac:picMkLst>
            <pc:docMk/>
            <pc:sldMk cId="3850445506" sldId="263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2:20.547" v="44"/>
        <pc:sldMkLst>
          <pc:docMk/>
          <pc:sldMk cId="2104779713" sldId="264"/>
        </pc:sldMkLst>
        <pc:picChg chg="add mod">
          <ac:chgData name="김 혜수" userId="4a614d36f15eba20" providerId="LiveId" clId="{BD4FF5DC-ED30-4C40-B29B-EAF7250A673E}" dt="2020-08-11T11:52:20.547" v="44"/>
          <ac:picMkLst>
            <pc:docMk/>
            <pc:sldMk cId="2104779713" sldId="264"/>
            <ac:picMk id="3" creationId="{B0AD9180-E105-4E3E-94F6-E86975D53995}"/>
          </ac:picMkLst>
        </pc:picChg>
        <pc:picChg chg="del">
          <ac:chgData name="김 혜수" userId="4a614d36f15eba20" providerId="LiveId" clId="{BD4FF5DC-ED30-4C40-B29B-EAF7250A673E}" dt="2020-08-11T11:52:16.078" v="43" actId="478"/>
          <ac:picMkLst>
            <pc:docMk/>
            <pc:sldMk cId="2104779713" sldId="264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2:24.884" v="46"/>
        <pc:sldMkLst>
          <pc:docMk/>
          <pc:sldMk cId="3685886214" sldId="265"/>
        </pc:sldMkLst>
        <pc:picChg chg="add mod">
          <ac:chgData name="김 혜수" userId="4a614d36f15eba20" providerId="LiveId" clId="{BD4FF5DC-ED30-4C40-B29B-EAF7250A673E}" dt="2020-08-11T11:52:24.884" v="46"/>
          <ac:picMkLst>
            <pc:docMk/>
            <pc:sldMk cId="3685886214" sldId="265"/>
            <ac:picMk id="3" creationId="{3000CDD1-AAB0-4B04-AD52-9F911642C2BF}"/>
          </ac:picMkLst>
        </pc:picChg>
        <pc:picChg chg="del">
          <ac:chgData name="김 혜수" userId="4a614d36f15eba20" providerId="LiveId" clId="{BD4FF5DC-ED30-4C40-B29B-EAF7250A673E}" dt="2020-08-11T11:52:22.824" v="45" actId="478"/>
          <ac:picMkLst>
            <pc:docMk/>
            <pc:sldMk cId="3685886214" sldId="265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2:30.418" v="48"/>
        <pc:sldMkLst>
          <pc:docMk/>
          <pc:sldMk cId="2347608278" sldId="266"/>
        </pc:sldMkLst>
        <pc:picChg chg="add mod">
          <ac:chgData name="김 혜수" userId="4a614d36f15eba20" providerId="LiveId" clId="{BD4FF5DC-ED30-4C40-B29B-EAF7250A673E}" dt="2020-08-11T11:52:30.418" v="48"/>
          <ac:picMkLst>
            <pc:docMk/>
            <pc:sldMk cId="2347608278" sldId="266"/>
            <ac:picMk id="3" creationId="{BDC971DD-6AA2-4DA0-B4C4-10EF40AFD416}"/>
          </ac:picMkLst>
        </pc:picChg>
        <pc:picChg chg="del">
          <ac:chgData name="김 혜수" userId="4a614d36f15eba20" providerId="LiveId" clId="{BD4FF5DC-ED30-4C40-B29B-EAF7250A673E}" dt="2020-08-11T11:52:28.987" v="47" actId="478"/>
          <ac:picMkLst>
            <pc:docMk/>
            <pc:sldMk cId="2347608278" sldId="266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2:38.792" v="50"/>
        <pc:sldMkLst>
          <pc:docMk/>
          <pc:sldMk cId="3758391678" sldId="267"/>
        </pc:sldMkLst>
        <pc:picChg chg="add mod">
          <ac:chgData name="김 혜수" userId="4a614d36f15eba20" providerId="LiveId" clId="{BD4FF5DC-ED30-4C40-B29B-EAF7250A673E}" dt="2020-08-11T11:52:38.792" v="50"/>
          <ac:picMkLst>
            <pc:docMk/>
            <pc:sldMk cId="3758391678" sldId="267"/>
            <ac:picMk id="3" creationId="{A01FF700-B135-4FDF-856E-A4DCFA20C78C}"/>
          </ac:picMkLst>
        </pc:picChg>
        <pc:picChg chg="del">
          <ac:chgData name="김 혜수" userId="4a614d36f15eba20" providerId="LiveId" clId="{BD4FF5DC-ED30-4C40-B29B-EAF7250A673E}" dt="2020-08-11T11:52:33.996" v="49" actId="478"/>
          <ac:picMkLst>
            <pc:docMk/>
            <pc:sldMk cId="3758391678" sldId="267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2:45.945" v="52"/>
        <pc:sldMkLst>
          <pc:docMk/>
          <pc:sldMk cId="4251503011" sldId="268"/>
        </pc:sldMkLst>
        <pc:picChg chg="add mod">
          <ac:chgData name="김 혜수" userId="4a614d36f15eba20" providerId="LiveId" clId="{BD4FF5DC-ED30-4C40-B29B-EAF7250A673E}" dt="2020-08-11T11:52:45.945" v="52"/>
          <ac:picMkLst>
            <pc:docMk/>
            <pc:sldMk cId="4251503011" sldId="268"/>
            <ac:picMk id="3" creationId="{1DF085B7-BC78-4EE9-BE50-14350B098830}"/>
          </ac:picMkLst>
        </pc:picChg>
        <pc:picChg chg="del">
          <ac:chgData name="김 혜수" userId="4a614d36f15eba20" providerId="LiveId" clId="{BD4FF5DC-ED30-4C40-B29B-EAF7250A673E}" dt="2020-08-11T11:52:42.657" v="51" actId="478"/>
          <ac:picMkLst>
            <pc:docMk/>
            <pc:sldMk cId="4251503011" sldId="268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2:53.094" v="54"/>
        <pc:sldMkLst>
          <pc:docMk/>
          <pc:sldMk cId="2667619743" sldId="269"/>
        </pc:sldMkLst>
        <pc:picChg chg="add mod">
          <ac:chgData name="김 혜수" userId="4a614d36f15eba20" providerId="LiveId" clId="{BD4FF5DC-ED30-4C40-B29B-EAF7250A673E}" dt="2020-08-11T11:52:53.094" v="54"/>
          <ac:picMkLst>
            <pc:docMk/>
            <pc:sldMk cId="2667619743" sldId="269"/>
            <ac:picMk id="3" creationId="{50685E98-A32D-42B3-81E7-6E8E247DE124}"/>
          </ac:picMkLst>
        </pc:picChg>
        <pc:picChg chg="del">
          <ac:chgData name="김 혜수" userId="4a614d36f15eba20" providerId="LiveId" clId="{BD4FF5DC-ED30-4C40-B29B-EAF7250A673E}" dt="2020-08-11T11:52:50.076" v="53" actId="478"/>
          <ac:picMkLst>
            <pc:docMk/>
            <pc:sldMk cId="2667619743" sldId="269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3:04.740" v="58"/>
        <pc:sldMkLst>
          <pc:docMk/>
          <pc:sldMk cId="2502906815" sldId="270"/>
        </pc:sldMkLst>
        <pc:picChg chg="add del mod">
          <ac:chgData name="김 혜수" userId="4a614d36f15eba20" providerId="LiveId" clId="{BD4FF5DC-ED30-4C40-B29B-EAF7250A673E}" dt="2020-08-11T11:53:03.229" v="57" actId="478"/>
          <ac:picMkLst>
            <pc:docMk/>
            <pc:sldMk cId="2502906815" sldId="270"/>
            <ac:picMk id="3" creationId="{0EC117CD-DB32-4711-AE72-7470D159296C}"/>
          </ac:picMkLst>
        </pc:picChg>
        <pc:picChg chg="del">
          <ac:chgData name="김 혜수" userId="4a614d36f15eba20" providerId="LiveId" clId="{BD4FF5DC-ED30-4C40-B29B-EAF7250A673E}" dt="2020-08-11T11:52:55.381" v="55" actId="478"/>
          <ac:picMkLst>
            <pc:docMk/>
            <pc:sldMk cId="2502906815" sldId="270"/>
            <ac:picMk id="4" creationId="{D8FE00C9-4918-4B2B-9CC1-E66431625B09}"/>
          </ac:picMkLst>
        </pc:picChg>
        <pc:picChg chg="add mod">
          <ac:chgData name="김 혜수" userId="4a614d36f15eba20" providerId="LiveId" clId="{BD4FF5DC-ED30-4C40-B29B-EAF7250A673E}" dt="2020-08-11T11:53:04.740" v="58"/>
          <ac:picMkLst>
            <pc:docMk/>
            <pc:sldMk cId="2502906815" sldId="270"/>
            <ac:picMk id="6" creationId="{6EE1C4C4-A6FB-499B-A541-CE754E453931}"/>
          </ac:picMkLst>
        </pc:picChg>
      </pc:sldChg>
      <pc:sldChg chg="addSp delSp modSp add mod">
        <pc:chgData name="김 혜수" userId="4a614d36f15eba20" providerId="LiveId" clId="{BD4FF5DC-ED30-4C40-B29B-EAF7250A673E}" dt="2020-08-11T11:53:10.281" v="60"/>
        <pc:sldMkLst>
          <pc:docMk/>
          <pc:sldMk cId="3342127607" sldId="271"/>
        </pc:sldMkLst>
        <pc:picChg chg="add mod">
          <ac:chgData name="김 혜수" userId="4a614d36f15eba20" providerId="LiveId" clId="{BD4FF5DC-ED30-4C40-B29B-EAF7250A673E}" dt="2020-08-11T11:53:10.281" v="60"/>
          <ac:picMkLst>
            <pc:docMk/>
            <pc:sldMk cId="3342127607" sldId="271"/>
            <ac:picMk id="3" creationId="{3FC43628-3D6C-4D0D-84DD-66A50EFCC942}"/>
          </ac:picMkLst>
        </pc:picChg>
        <pc:picChg chg="del">
          <ac:chgData name="김 혜수" userId="4a614d36f15eba20" providerId="LiveId" clId="{BD4FF5DC-ED30-4C40-B29B-EAF7250A673E}" dt="2020-08-11T11:53:08.763" v="59" actId="478"/>
          <ac:picMkLst>
            <pc:docMk/>
            <pc:sldMk cId="3342127607" sldId="271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3:15.664" v="62"/>
        <pc:sldMkLst>
          <pc:docMk/>
          <pc:sldMk cId="967336514" sldId="272"/>
        </pc:sldMkLst>
        <pc:picChg chg="add mod">
          <ac:chgData name="김 혜수" userId="4a614d36f15eba20" providerId="LiveId" clId="{BD4FF5DC-ED30-4C40-B29B-EAF7250A673E}" dt="2020-08-11T11:53:15.664" v="62"/>
          <ac:picMkLst>
            <pc:docMk/>
            <pc:sldMk cId="967336514" sldId="272"/>
            <ac:picMk id="3" creationId="{62992552-ECE5-4208-8360-3E393072F601}"/>
          </ac:picMkLst>
        </pc:picChg>
        <pc:picChg chg="del">
          <ac:chgData name="김 혜수" userId="4a614d36f15eba20" providerId="LiveId" clId="{BD4FF5DC-ED30-4C40-B29B-EAF7250A673E}" dt="2020-08-11T11:53:13.786" v="61" actId="478"/>
          <ac:picMkLst>
            <pc:docMk/>
            <pc:sldMk cId="967336514" sldId="272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3:26.672" v="64"/>
        <pc:sldMkLst>
          <pc:docMk/>
          <pc:sldMk cId="3047332554" sldId="273"/>
        </pc:sldMkLst>
        <pc:picChg chg="add mod">
          <ac:chgData name="김 혜수" userId="4a614d36f15eba20" providerId="LiveId" clId="{BD4FF5DC-ED30-4C40-B29B-EAF7250A673E}" dt="2020-08-11T11:53:26.672" v="64"/>
          <ac:picMkLst>
            <pc:docMk/>
            <pc:sldMk cId="3047332554" sldId="273"/>
            <ac:picMk id="3" creationId="{9FD15D67-C6B9-41C9-938A-6CEAB9319090}"/>
          </ac:picMkLst>
        </pc:picChg>
        <pc:picChg chg="del">
          <ac:chgData name="김 혜수" userId="4a614d36f15eba20" providerId="LiveId" clId="{BD4FF5DC-ED30-4C40-B29B-EAF7250A673E}" dt="2020-08-11T11:53:21.184" v="63" actId="478"/>
          <ac:picMkLst>
            <pc:docMk/>
            <pc:sldMk cId="3047332554" sldId="273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3:32.441" v="66"/>
        <pc:sldMkLst>
          <pc:docMk/>
          <pc:sldMk cId="2065338044" sldId="274"/>
        </pc:sldMkLst>
        <pc:picChg chg="add mod">
          <ac:chgData name="김 혜수" userId="4a614d36f15eba20" providerId="LiveId" clId="{BD4FF5DC-ED30-4C40-B29B-EAF7250A673E}" dt="2020-08-11T11:53:32.441" v="66"/>
          <ac:picMkLst>
            <pc:docMk/>
            <pc:sldMk cId="2065338044" sldId="274"/>
            <ac:picMk id="3" creationId="{677A0E0D-642B-4A53-8C58-534656BFA1E1}"/>
          </ac:picMkLst>
        </pc:picChg>
        <pc:picChg chg="del">
          <ac:chgData name="김 혜수" userId="4a614d36f15eba20" providerId="LiveId" clId="{BD4FF5DC-ED30-4C40-B29B-EAF7250A673E}" dt="2020-08-11T11:53:29.122" v="65" actId="478"/>
          <ac:picMkLst>
            <pc:docMk/>
            <pc:sldMk cId="2065338044" sldId="274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3:43.027" v="68"/>
        <pc:sldMkLst>
          <pc:docMk/>
          <pc:sldMk cId="2924781606" sldId="275"/>
        </pc:sldMkLst>
        <pc:picChg chg="add mod">
          <ac:chgData name="김 혜수" userId="4a614d36f15eba20" providerId="LiveId" clId="{BD4FF5DC-ED30-4C40-B29B-EAF7250A673E}" dt="2020-08-11T11:53:43.027" v="68"/>
          <ac:picMkLst>
            <pc:docMk/>
            <pc:sldMk cId="2924781606" sldId="275"/>
            <ac:picMk id="3" creationId="{3516BC56-0DCC-4D06-B79E-5835DBA4EE73}"/>
          </ac:picMkLst>
        </pc:picChg>
        <pc:picChg chg="del">
          <ac:chgData name="김 혜수" userId="4a614d36f15eba20" providerId="LiveId" clId="{BD4FF5DC-ED30-4C40-B29B-EAF7250A673E}" dt="2020-08-11T11:53:37.599" v="67" actId="478"/>
          <ac:picMkLst>
            <pc:docMk/>
            <pc:sldMk cId="2924781606" sldId="275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3:49.849" v="71"/>
        <pc:sldMkLst>
          <pc:docMk/>
          <pc:sldMk cId="3945079285" sldId="276"/>
        </pc:sldMkLst>
        <pc:picChg chg="add mod">
          <ac:chgData name="김 혜수" userId="4a614d36f15eba20" providerId="LiveId" clId="{BD4FF5DC-ED30-4C40-B29B-EAF7250A673E}" dt="2020-08-11T11:53:49.849" v="71"/>
          <ac:picMkLst>
            <pc:docMk/>
            <pc:sldMk cId="3945079285" sldId="276"/>
            <ac:picMk id="3" creationId="{C3DB8F57-BA85-4C5B-9C55-F27ECA066E29}"/>
          </ac:picMkLst>
        </pc:picChg>
        <pc:picChg chg="del">
          <ac:chgData name="김 혜수" userId="4a614d36f15eba20" providerId="LiveId" clId="{BD4FF5DC-ED30-4C40-B29B-EAF7250A673E}" dt="2020-08-11T11:53:46.792" v="69" actId="478"/>
          <ac:picMkLst>
            <pc:docMk/>
            <pc:sldMk cId="3945079285" sldId="276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3:56.526" v="72"/>
        <pc:sldMkLst>
          <pc:docMk/>
          <pc:sldMk cId="3042044628" sldId="277"/>
        </pc:sldMkLst>
        <pc:picChg chg="add mod">
          <ac:chgData name="김 혜수" userId="4a614d36f15eba20" providerId="LiveId" clId="{BD4FF5DC-ED30-4C40-B29B-EAF7250A673E}" dt="2020-08-11T11:53:56.526" v="72"/>
          <ac:picMkLst>
            <pc:docMk/>
            <pc:sldMk cId="3042044628" sldId="277"/>
            <ac:picMk id="3" creationId="{2A564100-62CF-45D1-A20D-DB1ABA6EA808}"/>
          </ac:picMkLst>
        </pc:picChg>
        <pc:picChg chg="del">
          <ac:chgData name="김 혜수" userId="4a614d36f15eba20" providerId="LiveId" clId="{BD4FF5DC-ED30-4C40-B29B-EAF7250A673E}" dt="2020-08-11T11:53:48.038" v="70" actId="478"/>
          <ac:picMkLst>
            <pc:docMk/>
            <pc:sldMk cId="3042044628" sldId="277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4:00.362" v="74"/>
        <pc:sldMkLst>
          <pc:docMk/>
          <pc:sldMk cId="2275975401" sldId="278"/>
        </pc:sldMkLst>
        <pc:picChg chg="add mod">
          <ac:chgData name="김 혜수" userId="4a614d36f15eba20" providerId="LiveId" clId="{BD4FF5DC-ED30-4C40-B29B-EAF7250A673E}" dt="2020-08-11T11:54:00.362" v="74"/>
          <ac:picMkLst>
            <pc:docMk/>
            <pc:sldMk cId="2275975401" sldId="278"/>
            <ac:picMk id="3" creationId="{65E81FE9-FE5A-4EF1-8153-7BA3E7EB95BF}"/>
          </ac:picMkLst>
        </pc:picChg>
        <pc:picChg chg="del">
          <ac:chgData name="김 혜수" userId="4a614d36f15eba20" providerId="LiveId" clId="{BD4FF5DC-ED30-4C40-B29B-EAF7250A673E}" dt="2020-08-11T11:53:59.186" v="73" actId="478"/>
          <ac:picMkLst>
            <pc:docMk/>
            <pc:sldMk cId="2275975401" sldId="278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4:07.511" v="76"/>
        <pc:sldMkLst>
          <pc:docMk/>
          <pc:sldMk cId="876616998" sldId="279"/>
        </pc:sldMkLst>
        <pc:picChg chg="add mod">
          <ac:chgData name="김 혜수" userId="4a614d36f15eba20" providerId="LiveId" clId="{BD4FF5DC-ED30-4C40-B29B-EAF7250A673E}" dt="2020-08-11T11:54:07.511" v="76"/>
          <ac:picMkLst>
            <pc:docMk/>
            <pc:sldMk cId="876616998" sldId="279"/>
            <ac:picMk id="3" creationId="{36D884E8-A35F-44E4-998C-2B752F0A2500}"/>
          </ac:picMkLst>
        </pc:picChg>
        <pc:picChg chg="del">
          <ac:chgData name="김 혜수" userId="4a614d36f15eba20" providerId="LiveId" clId="{BD4FF5DC-ED30-4C40-B29B-EAF7250A673E}" dt="2020-08-11T11:54:06.365" v="75" actId="478"/>
          <ac:picMkLst>
            <pc:docMk/>
            <pc:sldMk cId="876616998" sldId="279"/>
            <ac:picMk id="4" creationId="{D8FE00C9-4918-4B2B-9CC1-E66431625B09}"/>
          </ac:picMkLst>
        </pc:picChg>
      </pc:sldChg>
      <pc:sldChg chg="addSp delSp modSp add mod">
        <pc:chgData name="김 혜수" userId="4a614d36f15eba20" providerId="LiveId" clId="{BD4FF5DC-ED30-4C40-B29B-EAF7250A673E}" dt="2020-08-11T11:54:12.568" v="78"/>
        <pc:sldMkLst>
          <pc:docMk/>
          <pc:sldMk cId="3404968487" sldId="280"/>
        </pc:sldMkLst>
        <pc:picChg chg="add mod">
          <ac:chgData name="김 혜수" userId="4a614d36f15eba20" providerId="LiveId" clId="{BD4FF5DC-ED30-4C40-B29B-EAF7250A673E}" dt="2020-08-11T11:54:12.568" v="78"/>
          <ac:picMkLst>
            <pc:docMk/>
            <pc:sldMk cId="3404968487" sldId="280"/>
            <ac:picMk id="3" creationId="{C419EEFA-4930-480E-B1D5-F44206434147}"/>
          </ac:picMkLst>
        </pc:picChg>
        <pc:picChg chg="del">
          <ac:chgData name="김 혜수" userId="4a614d36f15eba20" providerId="LiveId" clId="{BD4FF5DC-ED30-4C40-B29B-EAF7250A673E}" dt="2020-08-11T11:54:10.636" v="77" actId="478"/>
          <ac:picMkLst>
            <pc:docMk/>
            <pc:sldMk cId="3404968487" sldId="280"/>
            <ac:picMk id="4" creationId="{D8FE00C9-4918-4B2B-9CC1-E66431625B09}"/>
          </ac:picMkLst>
        </pc:picChg>
      </pc:sldChg>
      <pc:sldChg chg="add del">
        <pc:chgData name="김 혜수" userId="4a614d36f15eba20" providerId="LiveId" clId="{BD4FF5DC-ED30-4C40-B29B-EAF7250A673E}" dt="2020-08-12T05:51:30.089" v="83" actId="47"/>
        <pc:sldMkLst>
          <pc:docMk/>
          <pc:sldMk cId="4108612569" sldId="281"/>
        </pc:sldMkLst>
      </pc:sldChg>
      <pc:sldChg chg="add del">
        <pc:chgData name="김 혜수" userId="4a614d36f15eba20" providerId="LiveId" clId="{BD4FF5DC-ED30-4C40-B29B-EAF7250A673E}" dt="2020-08-12T05:51:30.467" v="84" actId="47"/>
        <pc:sldMkLst>
          <pc:docMk/>
          <pc:sldMk cId="2205693643" sldId="282"/>
        </pc:sldMkLst>
      </pc:sldChg>
      <pc:sldChg chg="add del">
        <pc:chgData name="김 혜수" userId="4a614d36f15eba20" providerId="LiveId" clId="{BD4FF5DC-ED30-4C40-B29B-EAF7250A673E}" dt="2020-08-12T05:51:30.743" v="85" actId="47"/>
        <pc:sldMkLst>
          <pc:docMk/>
          <pc:sldMk cId="101753104" sldId="283"/>
        </pc:sldMkLst>
      </pc:sldChg>
      <pc:sldChg chg="add del">
        <pc:chgData name="김 혜수" userId="4a614d36f15eba20" providerId="LiveId" clId="{BD4FF5DC-ED30-4C40-B29B-EAF7250A673E}" dt="2020-08-12T05:51:30.976" v="86" actId="47"/>
        <pc:sldMkLst>
          <pc:docMk/>
          <pc:sldMk cId="2689046924" sldId="284"/>
        </pc:sldMkLst>
      </pc:sldChg>
      <pc:sldChg chg="add del">
        <pc:chgData name="김 혜수" userId="4a614d36f15eba20" providerId="LiveId" clId="{BD4FF5DC-ED30-4C40-B29B-EAF7250A673E}" dt="2020-08-12T05:51:31.178" v="87" actId="47"/>
        <pc:sldMkLst>
          <pc:docMk/>
          <pc:sldMk cId="869568033" sldId="285"/>
        </pc:sldMkLst>
      </pc:sldChg>
      <pc:sldChg chg="add del">
        <pc:chgData name="김 혜수" userId="4a614d36f15eba20" providerId="LiveId" clId="{BD4FF5DC-ED30-4C40-B29B-EAF7250A673E}" dt="2020-08-12T05:51:31.396" v="88" actId="47"/>
        <pc:sldMkLst>
          <pc:docMk/>
          <pc:sldMk cId="4216052138" sldId="286"/>
        </pc:sldMkLst>
      </pc:sldChg>
      <pc:sldChg chg="add del">
        <pc:chgData name="김 혜수" userId="4a614d36f15eba20" providerId="LiveId" clId="{BD4FF5DC-ED30-4C40-B29B-EAF7250A673E}" dt="2020-08-12T05:51:31.607" v="89" actId="47"/>
        <pc:sldMkLst>
          <pc:docMk/>
          <pc:sldMk cId="3758140283" sldId="287"/>
        </pc:sldMkLst>
      </pc:sldChg>
      <pc:sldChg chg="add del">
        <pc:chgData name="김 혜수" userId="4a614d36f15eba20" providerId="LiveId" clId="{BD4FF5DC-ED30-4C40-B29B-EAF7250A673E}" dt="2020-08-12T05:51:31.825" v="90" actId="47"/>
        <pc:sldMkLst>
          <pc:docMk/>
          <pc:sldMk cId="258339152" sldId="288"/>
        </pc:sldMkLst>
      </pc:sldChg>
      <pc:sldChg chg="add del">
        <pc:chgData name="김 혜수" userId="4a614d36f15eba20" providerId="LiveId" clId="{BD4FF5DC-ED30-4C40-B29B-EAF7250A673E}" dt="2020-08-12T05:51:32.041" v="91" actId="47"/>
        <pc:sldMkLst>
          <pc:docMk/>
          <pc:sldMk cId="3952090492" sldId="289"/>
        </pc:sldMkLst>
      </pc:sldChg>
      <pc:sldChg chg="addSp delSp modSp add mod">
        <pc:chgData name="김 혜수" userId="4a614d36f15eba20" providerId="LiveId" clId="{BD4FF5DC-ED30-4C40-B29B-EAF7250A673E}" dt="2020-08-12T05:50:45.336" v="82" actId="1076"/>
        <pc:sldMkLst>
          <pc:docMk/>
          <pc:sldMk cId="2616622291" sldId="290"/>
        </pc:sldMkLst>
        <pc:picChg chg="add mod">
          <ac:chgData name="김 혜수" userId="4a614d36f15eba20" providerId="LiveId" clId="{BD4FF5DC-ED30-4C40-B29B-EAF7250A673E}" dt="2020-08-12T05:50:45.336" v="82" actId="1076"/>
          <ac:picMkLst>
            <pc:docMk/>
            <pc:sldMk cId="2616622291" sldId="290"/>
            <ac:picMk id="3" creationId="{33D6DB96-8049-478E-A4EE-B344D7B8B49C}"/>
          </ac:picMkLst>
        </pc:picChg>
        <pc:picChg chg="del">
          <ac:chgData name="김 혜수" userId="4a614d36f15eba20" providerId="LiveId" clId="{BD4FF5DC-ED30-4C40-B29B-EAF7250A673E}" dt="2020-08-12T05:50:43.044" v="80" actId="478"/>
          <ac:picMkLst>
            <pc:docMk/>
            <pc:sldMk cId="2616622291" sldId="290"/>
            <ac:picMk id="4" creationId="{D8FE00C9-4918-4B2B-9CC1-E66431625B0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F38D3E-95F7-4497-A6FB-5741BF92B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08C7FC-C431-4E45-AEB5-5C9D66BCE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FD12AF-87EA-43AD-82F1-D73DD28EA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C8F904-F6BD-4DD9-A4E7-4059666A2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B40778-AF3F-411C-A7E4-CB7D0F3E2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433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F09C5B-5396-44AE-9B71-5BD22B96A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E3BD1A-C0A1-4E23-93A3-BD85A6386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20338C-B606-4477-9B99-41B3FE06D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C511DD-43E0-4491-A1DE-B308742EE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B51A8A-4774-4FC7-A4D3-4F4EB88EA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1306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DA4F11-A345-4302-A10E-E570E863E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4AAA31-2B6C-4F86-9847-FAA4ABA8C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0F8A17-1B6B-422F-8B6A-14FCE47BE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4E756B-F95C-40DA-889A-ECA4405F5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DBA126-2DED-46C4-8E61-72D2E560C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265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636D50-7795-4E04-8047-4CCB3E75F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D4A0BD-291B-4DF0-8502-F5B94167D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0B1488-6E8B-4560-94F8-AA3681915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29D4C6-2660-48A0-BBDA-2152A0CA6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10B917-55BA-41A3-BDD6-840A79126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016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702FA8-9DEB-4582-89A5-8B38A631A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5C2D9C-F102-4187-B9FF-A6A770FB2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78699F-EC41-4063-987C-799192606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3C9733-899F-4A61-A8B6-D7D1ADF10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F4DFE3-0CD7-44C5-977E-4477FB4C3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926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010260-8531-4AB6-9BD3-BCFF7D6C7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F544C7-8262-4CA6-BC76-33D18484DE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75F2EC-23A1-480F-AA16-75C9F38A8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68518E-27C6-474B-98F3-3F7A53920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7AF698-14CA-40E7-8EF5-954CE0AAB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469B56-BE7F-49E2-B33A-ED7867158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619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281E0-86CB-414E-964D-2F52856C6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1FBD30-073B-42DE-B2A7-1AD25BF7F9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D293BA-DA19-4F20-AA98-BCE406750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1572D71-AC9D-4B89-ACA5-92AA224936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CF7B47A-A4C9-4071-9A7B-598FF126F0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C1FC64-F038-4C13-AAB4-8FF291027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278E1E-4B82-4A0C-82DE-26FCA748E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B4C8DB2-770A-475E-8548-72B7145E0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5677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FE8D23-17AE-4923-8069-CBE939958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407EDD-E396-4904-8F00-5F70A3445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4E27A25-9CDB-4569-A370-9C967B504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B9A0EC-4211-437E-AC2F-5A395056C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6894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24EB27-9429-426A-8F47-CD24649B1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CD56D4-BF50-4EF0-B6DF-EA4015A7B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D5D942-1774-4F76-B08C-2286791CB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2112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123DC5-A80D-4407-88BD-53ECDCB3A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E58E41-5D32-4A4A-A9DD-C37C2B5E8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64D0D6-C37F-414F-98A5-7CC9387FA3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BEFEB0-06DE-4CFC-9763-98C598C6D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F2091D-D7D4-447B-BA8B-24D9105EA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ECDAC7-F00A-4679-B559-8AFEFE94A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247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F1438D-A8EA-4AD4-86BE-16EE09467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AB5B3AA-1037-4FE4-8516-1590C65BCD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69D1F5-1918-4FC9-8F37-C713B11A0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5A4AAA-A66C-4CE3-9CF1-93FDD00DE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C00BAE-EA8C-46B9-8222-3E9720FD1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0BFCE4-D7BB-43A4-9905-0820B5EF1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744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2C5786B-3A07-4CDB-AC54-D666DF38E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DA8660-EECE-4B33-95D2-DB982171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BB7179-E728-41AF-A08E-52C98439C3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9DE87-386C-44DF-9279-69F3B028E6EE}" type="datetimeFigureOut">
              <a:rPr lang="ko-KR" altLang="en-US" smtClean="0"/>
              <a:t>2020-08-12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D30ECA-F7F6-4C87-B970-9DF6A79FB4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DF41A9-B4A6-4CA6-ADCD-87CD5AD63A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B013D-CF12-41C9-A1AF-6F3F728EF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323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3D6DB96-8049-478E-A4EE-B344D7B8B4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502" y="934283"/>
            <a:ext cx="10104996" cy="474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222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EE1C4C4-A6FB-499B-A541-CE754E453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906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FC43628-3D6C-4D0D-84DD-66A50EFCC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127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2992552-ECE5-4208-8360-3E393072F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336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FD15D67-C6B9-41C9-938A-6CEAB9319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332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77A0E0D-642B-4A53-8C58-534656BFA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338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516BC56-0DCC-4D06-B79E-5835DBA4E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781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3DB8F57-BA85-4C5B-9C55-F27ECA066E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079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A564100-62CF-45D1-A20D-DB1ABA6EA8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0446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5E81FE9-FE5A-4EF1-8153-7BA3E7EB9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9754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6D884E8-A35F-44E4-998C-2B752F0A2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616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FE00C9-4918-4B2B-9CC1-E66431625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139"/>
            <a:ext cx="12192000" cy="650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569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419EEFA-4930-480E-B1D5-F442064341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968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46B1A3F-33A6-4200-8A41-E744FFD0AA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139"/>
            <a:ext cx="12192000" cy="650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445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0AD9180-E105-4E3E-94F6-E86975D53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139"/>
            <a:ext cx="12192000" cy="650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779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000CDD1-AAB0-4B04-AD52-9F911642C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139"/>
            <a:ext cx="12192000" cy="650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886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DC971DD-6AA2-4DA0-B4C4-10EF40AFD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139"/>
            <a:ext cx="12192000" cy="650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08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01FF700-B135-4FDF-856E-A4DCFA20C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391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F085B7-BC78-4EE9-BE50-14350B0988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503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0685E98-A32D-42B3-81E7-6E8E247DE1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55" y="0"/>
            <a:ext cx="10823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19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0</Words>
  <Application>Microsoft Office PowerPoint</Application>
  <PresentationFormat>와이드스크린</PresentationFormat>
  <Paragraphs>0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혜수</dc:creator>
  <cp:lastModifiedBy>김 혜수</cp:lastModifiedBy>
  <cp:revision>4</cp:revision>
  <dcterms:created xsi:type="dcterms:W3CDTF">2020-08-11T11:00:51Z</dcterms:created>
  <dcterms:modified xsi:type="dcterms:W3CDTF">2020-08-12T05:51:34Z</dcterms:modified>
</cp:coreProperties>
</file>

<file path=docProps/thumbnail.jpeg>
</file>